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61" r:id="rId3"/>
    <p:sldId id="264" r:id="rId4"/>
    <p:sldId id="269" r:id="rId5"/>
    <p:sldId id="271" r:id="rId6"/>
    <p:sldId id="272" r:id="rId7"/>
    <p:sldId id="273" r:id="rId8"/>
    <p:sldId id="275" r:id="rId9"/>
    <p:sldId id="279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D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010" autoAdjust="0"/>
  </p:normalViewPr>
  <p:slideViewPr>
    <p:cSldViewPr>
      <p:cViewPr varScale="1">
        <p:scale>
          <a:sx n="78" d="100"/>
          <a:sy n="78" d="100"/>
        </p:scale>
        <p:origin x="162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3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330A2-78FB-4DBA-9F87-F3CAA1EF5649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927F2-BECD-424C-84EF-0182FEA83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4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2019/10/2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38200" y="1125538"/>
            <a:ext cx="7772400" cy="1846262"/>
          </a:xfrm>
          <a:ln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endParaRPr lang="zh-TW" altLang="en-GB" noProof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213100"/>
            <a:ext cx="5943600" cy="2425700"/>
          </a:xfrm>
        </p:spPr>
        <p:txBody>
          <a:bodyPr/>
          <a:lstStyle>
            <a:lvl1pPr marL="0" indent="0">
              <a:defRPr/>
            </a:lvl1pPr>
            <a:lvl2pPr marL="457200" lvl="1" indent="0">
              <a:defRPr/>
            </a:lvl2pPr>
            <a:lvl3pPr marL="914400" lvl="2" indent="0">
              <a:defRPr/>
            </a:lvl3pPr>
            <a:lvl4pPr marL="1371600" lvl="3" indent="0">
              <a:defRPr/>
            </a:lvl4pPr>
          </a:lstStyle>
          <a:p>
            <a:pPr lvl="0"/>
            <a:r>
              <a:rPr lang="zh-TW" altLang="en-GB" noProof="0"/>
              <a:t>第二層</a:t>
            </a:r>
          </a:p>
          <a:p>
            <a:pPr lvl="1"/>
            <a:r>
              <a:rPr lang="zh-TW" altLang="en-GB" noProof="0"/>
              <a:t>第三層</a:t>
            </a:r>
          </a:p>
          <a:p>
            <a:pPr lvl="2"/>
            <a:r>
              <a:rPr lang="zh-TW" altLang="en-GB" noProof="0"/>
              <a:t>第四層</a:t>
            </a:r>
          </a:p>
          <a:p>
            <a:pPr lvl="3"/>
            <a:r>
              <a:rPr lang="zh-TW" altLang="en-GB" noProof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12206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66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2019/10/2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395288" y="1268761"/>
            <a:ext cx="8353425" cy="5256584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34291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點段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2019/10/2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1268761"/>
            <a:ext cx="8353425" cy="5256584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  <a:buSzPct val="80000"/>
              <a:buFont typeface="Wingdings" panose="05000000000000000000" pitchFamily="2" charset="2"/>
              <a:buBlip>
                <a:blip r:embed="rId2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  <a:lvl2pPr marL="742950" marR="0" indent="-28575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p"/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2pPr>
            <a:lvl3pPr marL="1143000" marR="0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3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3pPr>
            <a:lvl4pPr marL="1600200" marR="0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Blip>
                <a:blip r:embed="rId4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4pPr>
            <a:lvl5pPr marL="2057400" marR="0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5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2"/>
              </a:buBlip>
              <a:tabLst/>
              <a:defRPr/>
            </a:pPr>
            <a:r>
              <a:rPr kumimoji="1" lang="zh-TW" altLang="en-GB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按一下以編輯母片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p"/>
              <a:tabLst/>
              <a:defRPr/>
            </a:pPr>
            <a:r>
              <a:rPr kumimoji="1" lang="zh-TW" alt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第二層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3"/>
              </a:buBlip>
              <a:tabLst/>
              <a:defRPr/>
            </a:pPr>
            <a:r>
              <a:rPr kumimoji="1" lang="zh-TW" alt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第三層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Blip>
                <a:blip r:embed="rId4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第四層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5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70596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2019/10/2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49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 b="1">
                <a:solidFill>
                  <a:srgbClr val="0070C0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99665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 numCol="2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/>
          </a:p>
        </p:txBody>
      </p:sp>
      <p:cxnSp>
        <p:nvCxnSpPr>
          <p:cNvPr id="3" name="直線接點 2"/>
          <p:cNvCxnSpPr>
            <a:stCxn id="7" idx="0"/>
            <a:endCxn id="7" idx="2"/>
          </p:cNvCxnSpPr>
          <p:nvPr userDrawn="1"/>
        </p:nvCxnSpPr>
        <p:spPr>
          <a:xfrm>
            <a:off x="4499769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01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 numCol="3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/>
          </a:p>
        </p:txBody>
      </p:sp>
      <p:cxnSp>
        <p:nvCxnSpPr>
          <p:cNvPr id="3" name="直線接點 2"/>
          <p:cNvCxnSpPr/>
          <p:nvPr userDrawn="1"/>
        </p:nvCxnSpPr>
        <p:spPr>
          <a:xfrm>
            <a:off x="305983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 userDrawn="1"/>
        </p:nvCxnSpPr>
        <p:spPr>
          <a:xfrm>
            <a:off x="594015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02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2019/10/2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5718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2019/10/2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圖片版面配置區 5"/>
          <p:cNvSpPr>
            <a:spLocks noGrp="1"/>
          </p:cNvSpPr>
          <p:nvPr>
            <p:ph type="pic" idx="13"/>
          </p:nvPr>
        </p:nvSpPr>
        <p:spPr>
          <a:xfrm>
            <a:off x="381000" y="507999"/>
            <a:ext cx="8128000" cy="5842000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94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12"/>
              </a:buBlip>
              <a:tabLst/>
              <a:defRPr/>
            </a:pPr>
            <a:r>
              <a:rPr kumimoji="1" lang="zh-TW" altLang="en-GB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按一下以編輯母片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p"/>
              <a:tabLst/>
              <a:defRPr/>
            </a:pPr>
            <a:r>
              <a:rPr kumimoji="1" lang="zh-TW" alt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第二層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13"/>
              </a:buBlip>
              <a:tabLst/>
              <a:defRPr/>
            </a:pPr>
            <a:r>
              <a:rPr kumimoji="1" lang="zh-TW" alt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第三層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Blip>
                <a:blip r:embed="rId14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第四層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15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21C2D-D537-4C31-81D4-DEFCF47D152F}" type="datetimeFigureOut">
              <a:rPr lang="zh-TW" altLang="en-US" smtClean="0"/>
              <a:t>2019/10/2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28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5" r:id="rId2"/>
    <p:sldLayoutId id="2147483664" r:id="rId3"/>
    <p:sldLayoutId id="2147483654" r:id="rId4"/>
    <p:sldLayoutId id="2147483658" r:id="rId5"/>
    <p:sldLayoutId id="2147483662" r:id="rId6"/>
    <p:sldLayoutId id="2147483663" r:id="rId7"/>
    <p:sldLayoutId id="2147483656" r:id="rId8"/>
    <p:sldLayoutId id="2147483659" r:id="rId9"/>
    <p:sldLayoutId id="214748366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Cambria Math"/>
          <a:ea typeface="微軟正黑體"/>
          <a:cs typeface="+mj-cs"/>
        </a:defRPr>
      </a:lvl1pPr>
    </p:titleStyle>
    <p:bodyStyle>
      <a:lvl1pPr marL="342900" marR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Blip>
          <a:blip r:embed="rId12"/>
        </a:buBlip>
        <a:tabLst/>
        <a:defRPr sz="3200" kern="1200">
          <a:solidFill>
            <a:srgbClr val="000000"/>
          </a:solidFill>
          <a:latin typeface="Cambria Math"/>
          <a:ea typeface="微軟正黑體"/>
          <a:cs typeface="+mn-cs"/>
        </a:defRPr>
      </a:lvl1pPr>
      <a:lvl2pPr marL="742950" marR="0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70000"/>
        <a:buFont typeface="Wingdings" panose="05000000000000000000" pitchFamily="2" charset="2"/>
        <a:buChar char="p"/>
        <a:tabLst/>
        <a:defRPr sz="2800" kern="1200">
          <a:solidFill>
            <a:srgbClr val="000000"/>
          </a:solidFill>
          <a:latin typeface="Cambria Math"/>
          <a:ea typeface="微軟正黑體"/>
          <a:cs typeface="+mn-cs"/>
        </a:defRPr>
      </a:lvl2pPr>
      <a:lvl3pPr marL="11430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Blip>
          <a:blip r:embed="rId13"/>
        </a:buBlip>
        <a:tabLst/>
        <a:defRPr sz="2400" kern="1200">
          <a:solidFill>
            <a:srgbClr val="000000"/>
          </a:solidFill>
          <a:latin typeface="Cambria Math"/>
          <a:ea typeface="微軟正黑體"/>
          <a:cs typeface="+mn-cs"/>
        </a:defRPr>
      </a:lvl3pPr>
      <a:lvl4pPr marL="16002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Wingdings" panose="05000000000000000000" pitchFamily="2" charset="2"/>
        <a:buBlip>
          <a:blip r:embed="rId14"/>
        </a:buBlip>
        <a:tabLst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4pPr>
      <a:lvl5pPr marL="20574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Blip>
          <a:blip r:embed="rId15"/>
        </a:buBlip>
        <a:tabLst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6D3EBD0-27D0-40DF-80A0-26E90CEA39E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9D1C60C-91C2-40C2-9522-8CE2AA3E78C5}"/>
              </a:ext>
            </a:extLst>
          </p:cNvPr>
          <p:cNvSpPr/>
          <p:nvPr/>
        </p:nvSpPr>
        <p:spPr>
          <a:xfrm>
            <a:off x="1619672" y="4221088"/>
            <a:ext cx="2952328" cy="648072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1C7F736-7F8E-4B60-ACBE-B746B6D3385D}"/>
              </a:ext>
            </a:extLst>
          </p:cNvPr>
          <p:cNvSpPr/>
          <p:nvPr/>
        </p:nvSpPr>
        <p:spPr>
          <a:xfrm>
            <a:off x="1043608" y="1772816"/>
            <a:ext cx="1584176" cy="36004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888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D19F09B-0D2C-48E3-8D05-3F06C509795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A1E028ED-ACDC-4BD1-B8C5-EDA76841EA9B}"/>
              </a:ext>
            </a:extLst>
          </p:cNvPr>
          <p:cNvSpPr/>
          <p:nvPr/>
        </p:nvSpPr>
        <p:spPr>
          <a:xfrm>
            <a:off x="539552" y="980728"/>
            <a:ext cx="1728192" cy="1656184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6674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6BF7CE2-6368-46E9-8BF3-9A9CF09B8AA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90715B1A-1E8D-4A7B-A2E4-DBEE4F466C2C}"/>
              </a:ext>
            </a:extLst>
          </p:cNvPr>
          <p:cNvSpPr txBox="1"/>
          <p:nvPr/>
        </p:nvSpPr>
        <p:spPr>
          <a:xfrm>
            <a:off x="2555776" y="1556792"/>
            <a:ext cx="598241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dc</a:t>
            </a:r>
            <a:endParaRPr lang="zh-TW" alt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2734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B76E7FE-B345-47F8-A853-A27A7B8E907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9D60416-7A1D-4153-88DB-3CCF04BADEF7}"/>
              </a:ext>
            </a:extLst>
          </p:cNvPr>
          <p:cNvSpPr/>
          <p:nvPr/>
        </p:nvSpPr>
        <p:spPr>
          <a:xfrm>
            <a:off x="5580112" y="764704"/>
            <a:ext cx="576064" cy="432048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EFE134C-6B0F-4C65-B9DB-276B4FA61C0B}"/>
              </a:ext>
            </a:extLst>
          </p:cNvPr>
          <p:cNvSpPr txBox="1"/>
          <p:nvPr/>
        </p:nvSpPr>
        <p:spPr>
          <a:xfrm>
            <a:off x="5585334" y="1556792"/>
            <a:ext cx="80502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F12</a:t>
            </a:r>
            <a:endParaRPr lang="zh-TW" alt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0386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BC01C86-F1DD-45E3-AB97-458A9DDE44E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4B58766-874C-4375-A195-7B2EDC79833C}"/>
              </a:ext>
            </a:extLst>
          </p:cNvPr>
          <p:cNvSpPr/>
          <p:nvPr/>
        </p:nvSpPr>
        <p:spPr>
          <a:xfrm>
            <a:off x="4716016" y="1340768"/>
            <a:ext cx="1944216" cy="1512168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3803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BD07438-8FBA-480D-8B4F-617C9F6D160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55511E4-8256-44B1-95F9-E3B158769A4B}"/>
              </a:ext>
            </a:extLst>
          </p:cNvPr>
          <p:cNvSpPr/>
          <p:nvPr/>
        </p:nvSpPr>
        <p:spPr>
          <a:xfrm>
            <a:off x="2267744" y="3284984"/>
            <a:ext cx="1728192" cy="36004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4822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B181A26-1F59-4CEE-96C4-DCBF6E9C748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AA5F239-9A8C-4A39-87EB-D0A4BAAA468B}"/>
              </a:ext>
            </a:extLst>
          </p:cNvPr>
          <p:cNvSpPr/>
          <p:nvPr/>
        </p:nvSpPr>
        <p:spPr>
          <a:xfrm>
            <a:off x="381000" y="836712"/>
            <a:ext cx="1238672" cy="122413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78DD94D-9572-4B9A-90B6-146458BD6E90}"/>
              </a:ext>
            </a:extLst>
          </p:cNvPr>
          <p:cNvSpPr txBox="1"/>
          <p:nvPr/>
        </p:nvSpPr>
        <p:spPr>
          <a:xfrm>
            <a:off x="2699792" y="1844824"/>
            <a:ext cx="1620957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沒有變化</a:t>
            </a:r>
          </a:p>
        </p:txBody>
      </p:sp>
    </p:spTree>
    <p:extLst>
      <p:ext uri="{BB962C8B-B14F-4D97-AF65-F5344CB8AC3E}">
        <p14:creationId xmlns:p14="http://schemas.microsoft.com/office/powerpoint/2010/main" val="3187206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6E1590B-1308-48A5-8904-35B0BB24847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2" name="橢圓 1">
            <a:extLst>
              <a:ext uri="{FF2B5EF4-FFF2-40B4-BE49-F238E27FC236}">
                <a16:creationId xmlns:a16="http://schemas.microsoft.com/office/drawing/2014/main" id="{188710CD-646B-41EF-897B-984098BB12F6}"/>
              </a:ext>
            </a:extLst>
          </p:cNvPr>
          <p:cNvSpPr/>
          <p:nvPr/>
        </p:nvSpPr>
        <p:spPr>
          <a:xfrm>
            <a:off x="4644008" y="764704"/>
            <a:ext cx="360040" cy="504056"/>
          </a:xfrm>
          <a:prstGeom prst="ellipse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8291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05DB99B-24A9-462F-BB7C-68EB8D46515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DA6F657-9110-4B84-A581-5D9749BAB4C1}"/>
              </a:ext>
            </a:extLst>
          </p:cNvPr>
          <p:cNvSpPr/>
          <p:nvPr/>
        </p:nvSpPr>
        <p:spPr>
          <a:xfrm>
            <a:off x="4644008" y="2276872"/>
            <a:ext cx="1800200" cy="1152128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7EA86253-2ADC-44AE-B9FD-3801A84E0593}"/>
              </a:ext>
            </a:extLst>
          </p:cNvPr>
          <p:cNvCxnSpPr/>
          <p:nvPr/>
        </p:nvCxnSpPr>
        <p:spPr>
          <a:xfrm flipH="1" flipV="1">
            <a:off x="755576" y="1268760"/>
            <a:ext cx="3456384" cy="14401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830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C00000"/>
          </a:solidFill>
          <a:tailEnd type="triangle" w="med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381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>
            <a:lumMod val="85000"/>
          </a:schemeClr>
        </a:solidFill>
        <a:ln w="12700">
          <a:noFill/>
        </a:ln>
      </a:spPr>
      <a:bodyPr wrap="none" rtlCol="0">
        <a:spAutoFit/>
      </a:bodyPr>
      <a:lstStyle>
        <a:defPPr>
          <a:defRPr sz="2800" b="1" smtClean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47316</TotalTime>
  <Words>4</Words>
  <Application>Microsoft Office PowerPoint</Application>
  <PresentationFormat>如螢幕大小 (4:3)</PresentationFormat>
  <Paragraphs>3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微軟正黑體</vt:lpstr>
      <vt:lpstr>新細明體</vt:lpstr>
      <vt:lpstr>Arial</vt:lpstr>
      <vt:lpstr>Calibri</vt:lpstr>
      <vt:lpstr>Cambria Math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linchao</dc:creator>
  <cp:lastModifiedBy>Windows 使用者</cp:lastModifiedBy>
  <cp:revision>828</cp:revision>
  <dcterms:created xsi:type="dcterms:W3CDTF">2016-05-11T16:34:21Z</dcterms:created>
  <dcterms:modified xsi:type="dcterms:W3CDTF">2019-10-02T08:53:46Z</dcterms:modified>
</cp:coreProperties>
</file>